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2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F39EE-C0A6-4287-9210-1DF3CA7398C6}" type="datetimeFigureOut">
              <a:rPr lang="ko-KR" altLang="en-US" smtClean="0"/>
              <a:t>2017-03-20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19BC-818D-46F4-A7B0-94C7500A1E7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F39EE-C0A6-4287-9210-1DF3CA7398C6}" type="datetimeFigureOut">
              <a:rPr lang="ko-KR" altLang="en-US" smtClean="0"/>
              <a:t>2017-03-20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19BC-818D-46F4-A7B0-94C7500A1E7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F39EE-C0A6-4287-9210-1DF3CA7398C6}" type="datetimeFigureOut">
              <a:rPr lang="ko-KR" altLang="en-US" smtClean="0"/>
              <a:t>2017-03-20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19BC-818D-46F4-A7B0-94C7500A1E7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F39EE-C0A6-4287-9210-1DF3CA7398C6}" type="datetimeFigureOut">
              <a:rPr lang="ko-KR" altLang="en-US" smtClean="0"/>
              <a:t>2017-03-20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19BC-818D-46F4-A7B0-94C7500A1E7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F39EE-C0A6-4287-9210-1DF3CA7398C6}" type="datetimeFigureOut">
              <a:rPr lang="ko-KR" altLang="en-US" smtClean="0"/>
              <a:t>2017-03-20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19BC-818D-46F4-A7B0-94C7500A1E7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F39EE-C0A6-4287-9210-1DF3CA7398C6}" type="datetimeFigureOut">
              <a:rPr lang="ko-KR" altLang="en-US" smtClean="0"/>
              <a:t>2017-03-20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19BC-818D-46F4-A7B0-94C7500A1E7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F39EE-C0A6-4287-9210-1DF3CA7398C6}" type="datetimeFigureOut">
              <a:rPr lang="ko-KR" altLang="en-US" smtClean="0"/>
              <a:t>2017-03-20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19BC-818D-46F4-A7B0-94C7500A1E7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F39EE-C0A6-4287-9210-1DF3CA7398C6}" type="datetimeFigureOut">
              <a:rPr lang="ko-KR" altLang="en-US" smtClean="0"/>
              <a:t>2017-03-20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19BC-818D-46F4-A7B0-94C7500A1E7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F39EE-C0A6-4287-9210-1DF3CA7398C6}" type="datetimeFigureOut">
              <a:rPr lang="ko-KR" altLang="en-US" smtClean="0"/>
              <a:t>2017-03-20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19BC-818D-46F4-A7B0-94C7500A1E7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F39EE-C0A6-4287-9210-1DF3CA7398C6}" type="datetimeFigureOut">
              <a:rPr lang="ko-KR" altLang="en-US" smtClean="0"/>
              <a:t>2017-03-20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19BC-818D-46F4-A7B0-94C7500A1E7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F39EE-C0A6-4287-9210-1DF3CA7398C6}" type="datetimeFigureOut">
              <a:rPr lang="ko-KR" altLang="en-US" smtClean="0"/>
              <a:t>2017-03-20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19BC-818D-46F4-A7B0-94C7500A1E7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F39EE-C0A6-4287-9210-1DF3CA7398C6}" type="datetimeFigureOut">
              <a:rPr lang="ko-KR" altLang="en-US" smtClean="0"/>
              <a:t>2017-03-20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919BC-818D-46F4-A7B0-94C7500A1E7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148997679573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214290"/>
            <a:ext cx="3178856" cy="2801939"/>
          </a:xfrm>
          <a:prstGeom prst="rect">
            <a:avLst/>
          </a:prstGeom>
          <a:noFill/>
        </p:spPr>
      </p:pic>
      <p:pic>
        <p:nvPicPr>
          <p:cNvPr id="1027" name="Picture 3" descr="C:\Users\user\Desktop\148997680301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16" y="3214686"/>
            <a:ext cx="2569377" cy="3425836"/>
          </a:xfrm>
          <a:prstGeom prst="rect">
            <a:avLst/>
          </a:prstGeom>
          <a:noFill/>
        </p:spPr>
      </p:pic>
      <p:pic>
        <p:nvPicPr>
          <p:cNvPr id="1028" name="Picture 4" descr="C:\Users\user\Desktop\148997679328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3357562"/>
            <a:ext cx="2440779" cy="3254372"/>
          </a:xfrm>
          <a:prstGeom prst="rect">
            <a:avLst/>
          </a:prstGeom>
          <a:noFill/>
        </p:spPr>
      </p:pic>
      <p:pic>
        <p:nvPicPr>
          <p:cNvPr id="1029" name="Picture 5" descr="C:\Users\user\Desktop\1489976797458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57950" y="2357430"/>
            <a:ext cx="2428892" cy="431803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85720" y="642918"/>
            <a:ext cx="22493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dirty="0" err="1" smtClean="0"/>
              <a:t>프랜드쉽</a:t>
            </a:r>
            <a:r>
              <a:rPr lang="ko-KR" altLang="en-US" sz="2400" dirty="0" smtClean="0"/>
              <a:t> 식당 </a:t>
            </a:r>
            <a:endParaRPr lang="en-US" altLang="ko-KR" sz="2400" dirty="0" smtClean="0"/>
          </a:p>
          <a:p>
            <a:r>
              <a:rPr lang="ko-KR" altLang="en-US" sz="2400" dirty="0" smtClean="0"/>
              <a:t>가방 절취</a:t>
            </a:r>
            <a:endParaRPr lang="en-US" altLang="ko-KR" sz="2400" dirty="0" smtClean="0"/>
          </a:p>
          <a:p>
            <a:r>
              <a:rPr lang="ko-KR" altLang="en-US" sz="2400" dirty="0" smtClean="0"/>
              <a:t>용의자 사진</a:t>
            </a:r>
            <a:endParaRPr lang="ko-KR" alt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</Words>
  <Application>Microsoft Office PowerPoint</Application>
  <PresentationFormat>화면 슬라이드 쇼(4:3)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1</cp:revision>
  <dcterms:created xsi:type="dcterms:W3CDTF">2017-03-20T02:37:50Z</dcterms:created>
  <dcterms:modified xsi:type="dcterms:W3CDTF">2017-03-20T02:42:09Z</dcterms:modified>
</cp:coreProperties>
</file>